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5" r:id="rId3"/>
    <p:sldId id="269" r:id="rId4"/>
    <p:sldId id="271" r:id="rId5"/>
    <p:sldId id="270" r:id="rId6"/>
    <p:sldId id="272" r:id="rId7"/>
    <p:sldId id="273" r:id="rId8"/>
    <p:sldId id="275" r:id="rId9"/>
    <p:sldId id="262" r:id="rId10"/>
    <p:sldId id="276" r:id="rId11"/>
    <p:sldId id="278" r:id="rId12"/>
    <p:sldId id="277" r:id="rId13"/>
    <p:sldId id="274" r:id="rId14"/>
    <p:sldId id="263" r:id="rId15"/>
    <p:sldId id="264" r:id="rId16"/>
    <p:sldId id="267" r:id="rId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E57"/>
    <a:srgbClr val="168A9A"/>
    <a:srgbClr val="1BABC0"/>
    <a:srgbClr val="6600FF"/>
    <a:srgbClr val="FF2559"/>
    <a:srgbClr val="3333FF"/>
    <a:srgbClr val="3366FF"/>
    <a:srgbClr val="FF658A"/>
    <a:srgbClr val="FF0541"/>
    <a:srgbClr val="FF7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46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2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13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07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39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72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24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36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63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09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87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35F15-5350-472E-88CF-A666AA204114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A7920-1AC7-4DA2-B583-21EA7F02B6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21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8.jpeg"/><Relationship Id="rId7" Type="http://schemas.openxmlformats.org/officeDocument/2006/relationships/image" Target="../media/image1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489" y="0"/>
            <a:ext cx="5203144" cy="2903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198539" y="379282"/>
            <a:ext cx="292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洗出健康 </a:t>
            </a:r>
            <a:r>
              <a:rPr lang="ja-JP" altLang="zh-TW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の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眼睛</a:t>
            </a:r>
            <a:endParaRPr lang="en-US" altLang="zh-TW" sz="2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林製藥洗眼液系列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73826" y="3059789"/>
            <a:ext cx="122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900" b="1" dirty="0" smtClean="0">
                <a:solidFill>
                  <a:srgbClr val="FE2B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日本原裝正品</a:t>
            </a:r>
            <a:endParaRPr lang="zh-TW" altLang="en-US" sz="1900" b="1" dirty="0">
              <a:solidFill>
                <a:srgbClr val="FE2B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06778" y="1703138"/>
            <a:ext cx="340139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5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清洗灰塵 </a:t>
            </a:r>
            <a:r>
              <a:rPr lang="en-US" altLang="zh-TW" sz="15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5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滋潤</a:t>
            </a:r>
            <a:r>
              <a:rPr lang="zh-TW" altLang="en-US" sz="15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</a:t>
            </a:r>
            <a:r>
              <a:rPr lang="zh-TW" altLang="en-US" sz="15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眸 </a:t>
            </a:r>
            <a:r>
              <a:rPr lang="en-US" altLang="zh-TW" sz="15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5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洗去蛋白質髒汙</a:t>
            </a:r>
            <a:endParaRPr lang="en-US" altLang="zh-TW" sz="15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1112108" y="445143"/>
            <a:ext cx="17634" cy="28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142204" y="2903267"/>
            <a:ext cx="1935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其他店舖 示意圖 </a:t>
            </a:r>
            <a:r>
              <a:rPr lang="en-US" altLang="zh-TW" sz="16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69989" y="3772361"/>
            <a:ext cx="10810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設計圖標 </a:t>
            </a:r>
            <a:r>
              <a:rPr lang="en-US" altLang="zh-TW" sz="13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46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69" y="4712500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700" b="1" dirty="0" smtClean="0">
                <a:solidFill>
                  <a:srgbClr val="0D4E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zh-TW" altLang="en-US" sz="1700" b="1" dirty="0" smtClean="0">
                <a:solidFill>
                  <a:srgbClr val="0D4E57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“</a:t>
            </a:r>
            <a:r>
              <a:rPr lang="zh-TW" altLang="en-US" sz="1700" b="1" dirty="0">
                <a:solidFill>
                  <a:srgbClr val="0D4E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洗眼</a:t>
            </a:r>
            <a:r>
              <a:rPr lang="zh-TW" altLang="en-US" sz="1700" b="1" dirty="0" smtClean="0">
                <a:solidFill>
                  <a:srgbClr val="0D4E57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” </a:t>
            </a:r>
            <a:r>
              <a:rPr lang="zh-TW" altLang="en-US" sz="1700" b="1" dirty="0" smtClean="0">
                <a:solidFill>
                  <a:srgbClr val="0D4E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的方法，能幫助預防</a:t>
            </a:r>
            <a:r>
              <a:rPr lang="zh-TW" altLang="en-US" sz="1700" b="1" dirty="0">
                <a:solidFill>
                  <a:srgbClr val="0D4E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隱形眼鏡引發的</a:t>
            </a:r>
            <a:r>
              <a:rPr lang="zh-TW" altLang="en-US" sz="1700" b="1" dirty="0" smtClean="0">
                <a:solidFill>
                  <a:srgbClr val="0D4E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眼病！</a:t>
            </a:r>
            <a:endParaRPr lang="zh-TW" altLang="en-US" sz="1700" b="1" dirty="0">
              <a:solidFill>
                <a:srgbClr val="0D4E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0"/>
            <a:ext cx="362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擔心以下症狀的人請注意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235" y="1029729"/>
            <a:ext cx="3764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下午後，隱形眼鏡變模糊。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灰塵進入眼睛，有異物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感！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擔心空氣汙染，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顆粒。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眼妝、卸妝乳進入眼睛，視野模糊。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洗髮精進入眼睛，感到刺眼。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眼屎堆積，很髒！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65" y="1523228"/>
            <a:ext cx="3772162" cy="3312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65" y="0"/>
            <a:ext cx="4143248" cy="946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字方塊 13"/>
          <p:cNvSpPr txBox="1"/>
          <p:nvPr/>
        </p:nvSpPr>
        <p:spPr>
          <a:xfrm>
            <a:off x="7049339" y="946677"/>
            <a:ext cx="11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049339" y="4835611"/>
            <a:ext cx="11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示意圖 </a:t>
            </a:r>
            <a:r>
              <a:rPr lang="en-US" altLang="zh-TW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4547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78" y="0"/>
            <a:ext cx="3124200" cy="394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0" y="8237"/>
            <a:ext cx="429191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lnSpc>
                <a:spcPct val="150000"/>
              </a:lnSpc>
              <a:defRPr sz="25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小林洗眼</a:t>
            </a:r>
            <a:r>
              <a:rPr lang="zh-TW" altLang="en-US" dirty="0" smtClean="0"/>
              <a:t>液  </a:t>
            </a:r>
            <a:r>
              <a:rPr lang="en-US" altLang="zh-TW" sz="3200" dirty="0" smtClean="0"/>
              <a:t>4</a:t>
            </a:r>
            <a:r>
              <a:rPr lang="zh-TW" altLang="en-US" dirty="0"/>
              <a:t>大功效</a:t>
            </a:r>
            <a:endParaRPr lang="en-US" altLang="zh-TW" dirty="0"/>
          </a:p>
          <a:p>
            <a:r>
              <a:rPr lang="zh-TW" altLang="en-US" sz="1700" b="0" dirty="0"/>
              <a:t>可洗去灰塵、污垢蛋白質，令人</a:t>
            </a:r>
            <a:r>
              <a:rPr lang="zh-TW" altLang="en-US" sz="1700" b="0" dirty="0" smtClean="0"/>
              <a:t>神清氣爽！</a:t>
            </a:r>
            <a:endParaRPr lang="zh-TW" altLang="en-US" sz="1700" b="0" dirty="0"/>
          </a:p>
        </p:txBody>
      </p:sp>
      <p:sp>
        <p:nvSpPr>
          <p:cNvPr id="6" name="文字方塊 5"/>
          <p:cNvSpPr txBox="1"/>
          <p:nvPr/>
        </p:nvSpPr>
        <p:spPr>
          <a:xfrm>
            <a:off x="0" y="1837039"/>
            <a:ext cx="19606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解決乾澀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緩解眼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疲勞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助於消炎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助於預防眼病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61654" y="3943350"/>
            <a:ext cx="1491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他網示意圖 </a:t>
            </a:r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051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640" y="2469"/>
            <a:ext cx="2783360" cy="3145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字方塊 7"/>
          <p:cNvSpPr txBox="1"/>
          <p:nvPr/>
        </p:nvSpPr>
        <p:spPr>
          <a:xfrm>
            <a:off x="8238" y="1530673"/>
            <a:ext cx="38635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33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💧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緊密貼合眼周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b="1" dirty="0" smtClean="0">
              <a:solidFill>
                <a:srgbClr val="3366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33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💧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即使朝上洗眼，液體也不易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溢出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b="1" dirty="0">
              <a:solidFill>
                <a:srgbClr val="3366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33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💧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不易在眼周留下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痕跡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469"/>
            <a:ext cx="23982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5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洗</a:t>
            </a:r>
            <a:r>
              <a:rPr lang="zh-TW" altLang="en-US" sz="25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眼杯 </a:t>
            </a:r>
            <a:r>
              <a:rPr lang="zh-TW" altLang="en-US" sz="25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升級</a:t>
            </a:r>
            <a:endParaRPr lang="en-US" altLang="zh-TW" sz="25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柔軟材料 </a:t>
            </a:r>
            <a:r>
              <a:rPr lang="en-US" altLang="zh-TW" sz="17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17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無縫貼合</a:t>
            </a:r>
            <a:endParaRPr lang="en-US" altLang="zh-TW" sz="17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94" y="5044672"/>
            <a:ext cx="3193084" cy="1487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字方塊 11"/>
          <p:cNvSpPr txBox="1"/>
          <p:nvPr/>
        </p:nvSpPr>
        <p:spPr>
          <a:xfrm>
            <a:off x="8238" y="5662252"/>
            <a:ext cx="239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25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橫線為 </a:t>
            </a:r>
            <a:r>
              <a:rPr lang="en-US" altLang="zh-TW" b="1" dirty="0" smtClean="0">
                <a:solidFill>
                  <a:srgbClr val="FF25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5mL </a:t>
            </a:r>
            <a:r>
              <a:rPr lang="zh-TW" altLang="en-US" b="1" dirty="0" smtClean="0">
                <a:solidFill>
                  <a:srgbClr val="FF25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的刻度線</a:t>
            </a:r>
            <a:r>
              <a:rPr lang="en-US" altLang="zh-TW" b="1" dirty="0" smtClean="0">
                <a:solidFill>
                  <a:srgbClr val="FF25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>
              <a:solidFill>
                <a:srgbClr val="FF25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26143" y="3147666"/>
            <a:ext cx="1491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他牌示意圖 </a:t>
            </a:r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45188" y="5846918"/>
            <a:ext cx="1491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他網示意圖 </a:t>
            </a:r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4066" y="3940067"/>
            <a:ext cx="426270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不易漏液</a:t>
            </a:r>
            <a:r>
              <a:rPr lang="zh-TW" altLang="en-US" sz="16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zh-TW" altLang="en-US" sz="1700" dirty="0" smtClean="0">
                <a:solidFill>
                  <a:srgbClr val="3333FF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icrosoft Himalaya" panose="01010100010101010101" pitchFamily="2" charset="0"/>
              </a:rPr>
              <a:t>“</a:t>
            </a:r>
            <a:r>
              <a:rPr lang="zh-TW" altLang="en-US" sz="17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緊密貼合杯</a:t>
            </a:r>
            <a:r>
              <a:rPr lang="zh-TW" altLang="en-US" sz="1700" dirty="0">
                <a:solidFill>
                  <a:srgbClr val="3333FF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icrosoft Himalaya" panose="01010100010101010101" pitchFamily="2" charset="0"/>
              </a:rPr>
              <a:t>”</a:t>
            </a:r>
            <a:r>
              <a:rPr lang="zh-TW" altLang="en-US" sz="16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，緊密貼合眼</a:t>
            </a:r>
            <a:r>
              <a:rPr lang="zh-TW" altLang="en-US" sz="16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周！ </a:t>
            </a:r>
            <a:endParaRPr lang="zh-TW" altLang="en-US" sz="16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590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333" y="0"/>
            <a:ext cx="3145877" cy="3804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0" y="8237"/>
            <a:ext cx="318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多種清涼度   供你挑選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6236" y="2532525"/>
            <a:ext cx="136931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900" b="1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 </a:t>
            </a:r>
            <a:r>
              <a:rPr lang="en-US" altLang="zh-TW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en-US" altLang="zh-TW" sz="1900" b="1" dirty="0">
              <a:solidFill>
                <a:srgbClr val="99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9" t="4084" r="10120" b="4505"/>
          <a:stretch/>
        </p:blipFill>
        <p:spPr>
          <a:xfrm>
            <a:off x="602408" y="731844"/>
            <a:ext cx="568412" cy="138518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2408" y="211702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</a:p>
        </p:txBody>
      </p:sp>
      <p:sp>
        <p:nvSpPr>
          <p:cNvPr id="9" name="矩形 8"/>
          <p:cNvSpPr/>
          <p:nvPr/>
        </p:nvSpPr>
        <p:spPr>
          <a:xfrm>
            <a:off x="2110820" y="2531162"/>
            <a:ext cx="156325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900" b="1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 </a:t>
            </a:r>
            <a:r>
              <a:rPr lang="en-US" altLang="zh-TW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2~3</a:t>
            </a:r>
            <a:endParaRPr lang="en-US" altLang="zh-TW" sz="1900" b="1" dirty="0">
              <a:solidFill>
                <a:srgbClr val="99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85412" y="211702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深藍色</a:t>
            </a:r>
            <a:endParaRPr lang="zh-TW" altLang="en-US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9" t="12373" r="14565" b="7988"/>
          <a:stretch/>
        </p:blipFill>
        <p:spPr>
          <a:xfrm>
            <a:off x="679967" y="3996490"/>
            <a:ext cx="568156" cy="1386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264754" y="2538046"/>
            <a:ext cx="161015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900" b="1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 </a:t>
            </a:r>
            <a:r>
              <a:rPr lang="en-US" altLang="zh-TW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2~3</a:t>
            </a:r>
            <a:endParaRPr lang="en-US" altLang="zh-TW" sz="1900" b="1" dirty="0">
              <a:solidFill>
                <a:srgbClr val="99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05152" y="213501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橙色</a:t>
            </a:r>
          </a:p>
        </p:txBody>
      </p:sp>
      <p:sp>
        <p:nvSpPr>
          <p:cNvPr id="15" name="矩形 14"/>
          <p:cNvSpPr/>
          <p:nvPr/>
        </p:nvSpPr>
        <p:spPr>
          <a:xfrm>
            <a:off x="282389" y="5765817"/>
            <a:ext cx="151234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900" b="1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 </a:t>
            </a:r>
            <a:r>
              <a:rPr lang="en-US" altLang="zh-TW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3~4</a:t>
            </a:r>
            <a:endParaRPr lang="en-US" altLang="zh-TW" sz="1900" b="1" dirty="0">
              <a:solidFill>
                <a:srgbClr val="99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3598" y="537177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粉色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5285" r="13363" b="3664"/>
          <a:stretch/>
        </p:blipFill>
        <p:spPr>
          <a:xfrm>
            <a:off x="4760916" y="749010"/>
            <a:ext cx="518328" cy="1386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4" t="5046" r="11441" b="3303"/>
          <a:stretch/>
        </p:blipFill>
        <p:spPr>
          <a:xfrm>
            <a:off x="2627621" y="3944922"/>
            <a:ext cx="514665" cy="13896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337744" y="5760965"/>
            <a:ext cx="117981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900" b="1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 </a:t>
            </a:r>
            <a:r>
              <a:rPr lang="en-US" altLang="zh-TW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en-US" altLang="zh-TW" sz="1900" b="1" dirty="0">
              <a:solidFill>
                <a:srgbClr val="99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87296" y="53660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黑色</a:t>
            </a:r>
            <a:endParaRPr lang="zh-TW" altLang="en-US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8" t="8048" r="11802" b="5466"/>
          <a:stretch/>
        </p:blipFill>
        <p:spPr>
          <a:xfrm>
            <a:off x="4782360" y="3971661"/>
            <a:ext cx="543715" cy="13896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541026" y="5785888"/>
            <a:ext cx="1158189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900" b="1" dirty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 </a:t>
            </a:r>
            <a:r>
              <a:rPr lang="en-US" altLang="zh-TW" sz="1900" b="1" dirty="0" smtClean="0">
                <a:solidFill>
                  <a:srgbClr val="99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en-US" altLang="zh-TW" sz="1900" b="1" dirty="0">
              <a:solidFill>
                <a:srgbClr val="99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55566" y="538597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天藍色</a:t>
            </a:r>
            <a:endParaRPr lang="zh-TW" altLang="en-US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607" y="301621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0E4D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給擔心眼乾者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45" y="3011924"/>
            <a:ext cx="20282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0E4D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給希望柔和清洗眼睛者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23417" y="6275332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dirty="0">
                <a:solidFill>
                  <a:srgbClr val="0E4D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給喜歡清涼感者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5938" y="6260128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dirty="0">
                <a:solidFill>
                  <a:srgbClr val="0E4D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給疲勞了一天的眼睛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69630" y="2999482"/>
            <a:ext cx="19184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E4D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給希望</a:t>
            </a:r>
            <a:r>
              <a:rPr lang="zh-TW" altLang="en-US" sz="1400" dirty="0" smtClean="0">
                <a:solidFill>
                  <a:srgbClr val="0E4D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護理配戴</a:t>
            </a:r>
            <a:r>
              <a:rPr lang="zh-TW" altLang="en-US" sz="1400" dirty="0">
                <a:solidFill>
                  <a:srgbClr val="0E4D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隱形眼鏡的眼睛者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11874" y="6252989"/>
            <a:ext cx="18669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0E4D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給工作了一天的眼睛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652952" y="3804969"/>
            <a:ext cx="1491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他網示意圖 </a:t>
            </a:r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0" t="8287" r="13845" b="6187"/>
          <a:stretch/>
        </p:blipFill>
        <p:spPr>
          <a:xfrm>
            <a:off x="2537252" y="759639"/>
            <a:ext cx="532444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23" y="0"/>
            <a:ext cx="4135394" cy="3292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0" y="1180659"/>
            <a:ext cx="4250724" cy="46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33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STEP1</a:t>
            </a: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打開瓶蓋，倒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5~10ml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洗眼液，於專用洗眼杯中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33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STEP2</a:t>
            </a: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洗眼杯高出部位與外眼角對齊，低頭將洗眼杯向上扣在眼部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33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慢慢將頭抬起，使液體侵潤眼睛，洗眼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20~30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33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STEP4</a:t>
            </a: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慢低頭，取下洗眼杯，用紙巾擦拭露出的護理液液體，淨水清潔眼杯，同法洗另一隻眼睛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0"/>
            <a:ext cx="30232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lnSpc>
                <a:spcPct val="150000"/>
              </a:lnSpc>
              <a:defRPr sz="25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洗眼液</a:t>
            </a:r>
            <a:r>
              <a:rPr lang="ja-JP" altLang="zh-TW" dirty="0"/>
              <a:t>の</a:t>
            </a:r>
            <a:r>
              <a:rPr lang="zh-TW" altLang="en-US" dirty="0"/>
              <a:t>使用方法</a:t>
            </a:r>
            <a:endParaRPr lang="en-US" altLang="zh-TW" dirty="0"/>
          </a:p>
          <a:p>
            <a:r>
              <a:rPr lang="zh-TW" altLang="en-US" sz="1700" b="0" dirty="0"/>
              <a:t>正確</a:t>
            </a:r>
            <a:r>
              <a:rPr lang="zh-TW" altLang="en-US" sz="1700" b="0" dirty="0" smtClean="0"/>
              <a:t>使用   才能</a:t>
            </a:r>
            <a:r>
              <a:rPr lang="zh-TW" altLang="en-US" sz="1700" b="0" dirty="0"/>
              <a:t>收獲更多驚喜</a:t>
            </a:r>
            <a:endParaRPr lang="en-US" altLang="zh-TW" sz="1700" b="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964195" y="3300849"/>
            <a:ext cx="2636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廠商提供的圖，再</a:t>
            </a:r>
            <a:r>
              <a:rPr lang="zh-TW" altLang="en-US" sz="1500" dirty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設計過 </a:t>
            </a:r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040567"/>
            <a:ext cx="4572000" cy="720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TW" sz="145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145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不要</a:t>
            </a:r>
            <a:r>
              <a:rPr lang="zh-TW" altLang="en-US" sz="14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配戴隱形眼鏡時使用，每次洗眼時間在 </a:t>
            </a:r>
            <a:r>
              <a:rPr lang="en-US" altLang="zh-TW" sz="14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秒之內，一個眼睛一杯洗眼水！</a:t>
            </a:r>
          </a:p>
        </p:txBody>
      </p:sp>
    </p:spTree>
    <p:extLst>
      <p:ext uri="{BB962C8B-B14F-4D97-AF65-F5344CB8AC3E}">
        <p14:creationId xmlns:p14="http://schemas.microsoft.com/office/powerpoint/2010/main" val="214888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2"/>
          <a:stretch/>
        </p:blipFill>
        <p:spPr>
          <a:xfrm>
            <a:off x="5905612" y="0"/>
            <a:ext cx="3493213" cy="3286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24714" y="2982102"/>
            <a:ext cx="441548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創立於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1886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年，已有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年的歷史。主要從事藥品、醫療機械、日用品、食品等研發生產與銷售，產品不僅在日本國內銷售，還銷往美國、英國、東南亞等世界各地。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小林一直以 </a:t>
            </a:r>
            <a:r>
              <a:rPr lang="zh-TW" altLang="en-US" sz="1500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“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為消費者提供健康舒適的生活</a:t>
            </a:r>
            <a:r>
              <a:rPr lang="zh-TW" altLang="en-US" sz="1500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“ 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為企業目標，滿足消費者各方面需求。身心都平衡和諧的生活是小林製藥認可的健康狀態，公司上下把此視為工作使命。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r="31441"/>
          <a:stretch/>
        </p:blipFill>
        <p:spPr>
          <a:xfrm>
            <a:off x="1561072" y="799075"/>
            <a:ext cx="1165652" cy="10545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45809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5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品牌故事</a:t>
            </a:r>
            <a:endParaRPr lang="en-US" altLang="zh-TW" sz="25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7144" y="2101850"/>
            <a:ext cx="3147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 本 品 牌    </a:t>
            </a:r>
            <a:r>
              <a:rPr lang="en-US" altLang="zh-TW" sz="19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130</a:t>
            </a:r>
            <a:r>
              <a:rPr lang="zh-TW" altLang="en-US" sz="19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ja-JP" altLang="zh-TW" sz="19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の</a:t>
            </a:r>
            <a:r>
              <a:rPr lang="zh-TW" altLang="en-US" sz="19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</a:t>
            </a:r>
            <a:endParaRPr lang="en-US" altLang="zh-TW" sz="19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69000" y="3300849"/>
            <a:ext cx="2636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廠商提供的圖，再</a:t>
            </a:r>
            <a:r>
              <a:rPr lang="zh-TW" altLang="en-US" sz="1500" dirty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設計過 </a:t>
            </a:r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0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0"/>
            <a:ext cx="165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產品實拍</a:t>
            </a:r>
          </a:p>
        </p:txBody>
      </p:sp>
    </p:spTree>
    <p:extLst>
      <p:ext uri="{BB962C8B-B14F-4D97-AF65-F5344CB8AC3E}">
        <p14:creationId xmlns:p14="http://schemas.microsoft.com/office/powerpoint/2010/main" val="21565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955" t="926" r="4684" b="2641"/>
          <a:stretch/>
        </p:blipFill>
        <p:spPr>
          <a:xfrm>
            <a:off x="6582032" y="0"/>
            <a:ext cx="3624649" cy="2742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2" y="1659097"/>
            <a:ext cx="2573043" cy="334288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00875" y="123568"/>
            <a:ext cx="3113903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景甜同款洗眼液</a:t>
            </a:r>
            <a:endParaRPr lang="en-US" altLang="zh-TW" sz="2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9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非常好用</a:t>
            </a:r>
            <a:r>
              <a:rPr lang="en-US" altLang="zh-TW" sz="19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r>
              <a:rPr lang="zh-TW" altLang="en-US" sz="19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微博各種種草</a:t>
            </a:r>
            <a:endParaRPr lang="zh-TW" altLang="en-US" sz="19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75691" y="4586488"/>
            <a:ext cx="13214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1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景甜推薦</a:t>
            </a:r>
            <a:endParaRPr lang="zh-TW" altLang="en-US" sz="21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208108" y="2742880"/>
            <a:ext cx="1935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其他店舖 示意圖 </a:t>
            </a:r>
            <a:r>
              <a:rPr lang="en-US" altLang="zh-TW" sz="16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532320" y="2782550"/>
            <a:ext cx="1808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這裡放系列產品圖 </a:t>
            </a:r>
            <a:r>
              <a:rPr lang="en-US" altLang="zh-TW" sz="14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64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0"/>
            <a:ext cx="142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產品參數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7680" r="3475" b="2611"/>
          <a:stretch/>
        </p:blipFill>
        <p:spPr>
          <a:xfrm>
            <a:off x="4867274" y="494271"/>
            <a:ext cx="4276726" cy="2310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8" t="21218" r="6889" b="27115"/>
          <a:stretch/>
        </p:blipFill>
        <p:spPr>
          <a:xfrm>
            <a:off x="2733653" y="546414"/>
            <a:ext cx="1774953" cy="5040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4810897" y="444844"/>
            <a:ext cx="1581665" cy="535461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endCxn id="8" idx="3"/>
          </p:cNvCxnSpPr>
          <p:nvPr/>
        </p:nvCxnSpPr>
        <p:spPr>
          <a:xfrm flipH="1">
            <a:off x="4508606" y="650789"/>
            <a:ext cx="714183" cy="14762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376003" y="988543"/>
            <a:ext cx="937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Logo )</a:t>
            </a:r>
            <a:endParaRPr lang="zh-TW" altLang="en-US" sz="1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45" y="1590142"/>
            <a:ext cx="4579629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1700" b="1" dirty="0" smtClean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品名：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小林製藥洗眼液  </a:t>
            </a:r>
            <a:r>
              <a:rPr lang="en-US" altLang="zh-TW" sz="17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7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endParaRPr lang="en-US" altLang="zh-TW" sz="17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700" b="1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500ml / 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700" b="1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用法：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</a:t>
            </a:r>
            <a:r>
              <a:rPr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3~6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 </a:t>
            </a:r>
            <a:r>
              <a:rPr lang="en-US" altLang="zh-TW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5ml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700" b="1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保質期</a:t>
            </a:r>
            <a:r>
              <a:rPr lang="zh-TW" altLang="en-US" sz="1700" b="1" dirty="0" smtClean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16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700" b="1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產地：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日本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296925" y="2804815"/>
            <a:ext cx="1491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他網示意圖 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7158681" y="313038"/>
            <a:ext cx="1985319" cy="2710248"/>
          </a:xfrm>
          <a:prstGeom prst="ellipse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315203" y="3451652"/>
            <a:ext cx="1482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700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500" b="0" dirty="0"/>
              <a:t>( </a:t>
            </a:r>
            <a:r>
              <a:rPr lang="zh-TW" altLang="en-US" sz="1500" b="0" dirty="0"/>
              <a:t>放</a:t>
            </a:r>
            <a:r>
              <a:rPr lang="en-US" altLang="zh-TW" sz="1500" b="0" dirty="0"/>
              <a:t>6</a:t>
            </a:r>
            <a:r>
              <a:rPr lang="zh-TW" altLang="en-US" sz="1500" b="0" dirty="0" smtClean="0"/>
              <a:t>種產品</a:t>
            </a:r>
            <a:r>
              <a:rPr lang="zh-TW" altLang="en-US" sz="1500" b="0" dirty="0"/>
              <a:t>圖 </a:t>
            </a:r>
            <a:r>
              <a:rPr lang="en-US" altLang="zh-TW" sz="1500" b="0" dirty="0"/>
              <a:t>)</a:t>
            </a:r>
            <a:endParaRPr lang="zh-TW" altLang="en-US" sz="1500" b="0" dirty="0"/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8052487" y="2644363"/>
            <a:ext cx="357092" cy="79905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0" y="4184279"/>
            <a:ext cx="1107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E2B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無防腐劑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4923" y="4480640"/>
            <a:ext cx="10930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50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300" dirty="0"/>
              <a:t>(</a:t>
            </a:r>
            <a:r>
              <a:rPr lang="zh-TW" altLang="en-US" sz="1300" dirty="0"/>
              <a:t> </a:t>
            </a:r>
            <a:r>
              <a:rPr lang="zh-TW" altLang="en-US" sz="1300" dirty="0" smtClean="0"/>
              <a:t>設計圖標 </a:t>
            </a:r>
            <a:r>
              <a:rPr lang="en-US" altLang="zh-TW" sz="1300" dirty="0"/>
              <a:t>)</a:t>
            </a:r>
            <a:endParaRPr lang="zh-TW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23768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7438" t="2221" r="3466" b="9553"/>
          <a:stretch/>
        </p:blipFill>
        <p:spPr>
          <a:xfrm>
            <a:off x="5655088" y="10251"/>
            <a:ext cx="4848156" cy="2192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0" y="1106490"/>
            <a:ext cx="5506604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配戴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隱形眼鏡時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，使用前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務必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取下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隱形眼鏡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使用前後，用水清洗洗眼杯。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每次洗眼時間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之內，使用前應擦淨眼周妝容、髒污。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不使用隱形眼鏡者也</a:t>
            </a:r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可使用。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500" dirty="0" smtClean="0">
                <a:solidFill>
                  <a:srgbClr val="FF05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請勿</a:t>
            </a:r>
            <a:r>
              <a:rPr lang="zh-TW" altLang="en-US" sz="1500" dirty="0">
                <a:solidFill>
                  <a:srgbClr val="FF05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使用清洗了一隻眼睛後的液體清洗另一隻</a:t>
            </a:r>
            <a:r>
              <a:rPr lang="zh-TW" altLang="en-US" sz="1500" dirty="0" smtClean="0">
                <a:solidFill>
                  <a:srgbClr val="FF05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眼睛。</a:t>
            </a:r>
            <a:endParaRPr lang="en-US" altLang="zh-TW" sz="1500" dirty="0" smtClean="0">
              <a:solidFill>
                <a:srgbClr val="FF05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altLang="en-US" sz="800" dirty="0">
              <a:solidFill>
                <a:srgbClr val="FF05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500" dirty="0">
                <a:solidFill>
                  <a:srgbClr val="FF05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請勿洗眼</a:t>
            </a:r>
            <a:r>
              <a:rPr lang="en-US" altLang="zh-TW" sz="1500" dirty="0">
                <a:solidFill>
                  <a:srgbClr val="FF05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500" dirty="0">
                <a:solidFill>
                  <a:srgbClr val="FF05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秒以上。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644" y="10251"/>
            <a:ext cx="14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r"/>
            <a:r>
              <a:rPr lang="zh-TW" altLang="en-US" dirty="0"/>
              <a:t>貼心提示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636849" y="2202730"/>
            <a:ext cx="249607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他網示意圖，做成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 </a:t>
            </a:r>
            <a:r>
              <a:rPr lang="en-US" altLang="zh-TW" sz="17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203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841" t="2245" r="1603" b="3699"/>
          <a:stretch/>
        </p:blipFill>
        <p:spPr>
          <a:xfrm>
            <a:off x="7079415" y="0"/>
            <a:ext cx="2624762" cy="5024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字方塊 3"/>
          <p:cNvSpPr txBox="1"/>
          <p:nvPr/>
        </p:nvSpPr>
        <p:spPr>
          <a:xfrm>
            <a:off x="0" y="0"/>
            <a:ext cx="2339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如何挑選洗眼液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39500" y="1358797"/>
            <a:ext cx="3677798" cy="208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適合初用者、眼睛較敏感、喜歡溫和者</a:t>
            </a: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族群</a:t>
            </a:r>
            <a:endParaRPr lang="en-US" altLang="zh-TW" sz="1750" b="1" dirty="0" smtClean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b="1" dirty="0" smtClean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溫和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r>
              <a:rPr lang="zh-CN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刺激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，無清涼劑，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添加角膜保護</a:t>
            </a:r>
            <a:r>
              <a:rPr lang="zh-TW" altLang="zh-TW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成分</a:t>
            </a:r>
            <a:r>
              <a:rPr lang="en-US" altLang="zh-TW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zh-TW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維生素</a:t>
            </a:r>
            <a:r>
              <a:rPr lang="en-US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B6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，使用感覺舒適</a:t>
            </a:r>
            <a:r>
              <a:rPr lang="zh-CN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1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作用</a:t>
            </a:r>
            <a:r>
              <a:rPr lang="zh-CN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緩解疲勞、清潔</a:t>
            </a:r>
            <a:r>
              <a:rPr lang="zh-CN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睛、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助於消炎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CN" altLang="en-US" sz="1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39500" y="766536"/>
            <a:ext cx="307271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清涼度</a:t>
            </a:r>
            <a:r>
              <a:rPr lang="en-US" altLang="zh-TW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20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溫和低刺激型</a:t>
            </a:r>
            <a:endParaRPr lang="en-US" altLang="zh-TW" sz="200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2" t="4084" r="10120" b="4505"/>
          <a:stretch/>
        </p:blipFill>
        <p:spPr>
          <a:xfrm>
            <a:off x="364619" y="715639"/>
            <a:ext cx="1175858" cy="138518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41626" y="2117027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646272" y="5024909"/>
            <a:ext cx="1491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他網示意圖 </a:t>
            </a:r>
            <a:r>
              <a:rPr lang="en-US" altLang="zh-TW" sz="17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700" b="1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401463" y="0"/>
            <a:ext cx="1757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一頁放 </a:t>
            </a:r>
            <a:r>
              <a:rPr lang="en-US" altLang="zh-TW" sz="15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500" b="1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zh-TW" altLang="en-US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品項 </a:t>
            </a:r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25175" r="1249" b="4954"/>
          <a:stretch/>
        </p:blipFill>
        <p:spPr>
          <a:xfrm>
            <a:off x="8238" y="2701301"/>
            <a:ext cx="2127927" cy="504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文字方塊 34"/>
          <p:cNvSpPr txBox="1"/>
          <p:nvPr/>
        </p:nvSpPr>
        <p:spPr>
          <a:xfrm>
            <a:off x="8238" y="3233058"/>
            <a:ext cx="2693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50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l"/>
            <a:r>
              <a:rPr lang="en-US" altLang="zh-TW" sz="1100" dirty="0"/>
              <a:t>(</a:t>
            </a:r>
            <a:r>
              <a:rPr lang="zh-TW" altLang="en-US" sz="1100" dirty="0"/>
              <a:t> </a:t>
            </a:r>
            <a:r>
              <a:rPr lang="zh-TW" altLang="en-US" sz="1100" dirty="0" smtClean="0"/>
              <a:t>官網示意圖，幫</a:t>
            </a:r>
            <a:r>
              <a:rPr lang="zh-TW" altLang="en-US" sz="1100" dirty="0"/>
              <a:t>我</a:t>
            </a:r>
            <a:r>
              <a:rPr lang="zh-TW" altLang="en-US" sz="1100" dirty="0" smtClean="0"/>
              <a:t>設計「清涼度」圖表 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-1974520" y="2100822"/>
            <a:ext cx="2054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文字：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低刺激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爽快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839499" y="4862410"/>
            <a:ext cx="376212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適合不太敏感</a:t>
            </a: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、常</a:t>
            </a:r>
            <a:r>
              <a:rPr lang="zh-TW" altLang="en-US" sz="17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配戴隱形眼鏡族群</a:t>
            </a:r>
            <a:endParaRPr lang="en-US" altLang="zh-TW" sz="175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添加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了角膜修復和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保護成分，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助於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消炎，適合眼睛易發炎、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血</a:t>
            </a:r>
            <a:r>
              <a:rPr lang="zh-TW" altLang="zh-TW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絲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族群。</a:t>
            </a:r>
            <a:endParaRPr lang="en-US" altLang="zh-TW" sz="14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作用</a:t>
            </a:r>
            <a:r>
              <a:rPr lang="zh-CN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清潔眼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睛、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助於消炎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CN" altLang="en-US" sz="1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839500" y="4270149"/>
            <a:ext cx="317412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清涼度</a:t>
            </a:r>
            <a:r>
              <a:rPr lang="en-US" altLang="zh-TW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2~3</a:t>
            </a:r>
            <a:r>
              <a:rPr lang="zh-TW" altLang="en-US" sz="245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20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溫和</a:t>
            </a:r>
            <a:r>
              <a:rPr lang="zh-TW" altLang="en-US" sz="20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CN" altLang="en-US" sz="20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endParaRPr lang="en-US" altLang="zh-TW" sz="200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t="8287" r="13844" b="6187"/>
          <a:stretch/>
        </p:blipFill>
        <p:spPr>
          <a:xfrm>
            <a:off x="742447" y="4388799"/>
            <a:ext cx="1119312" cy="13860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457203" y="6302647"/>
            <a:ext cx="188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50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l"/>
            <a:r>
              <a:rPr lang="en-US" altLang="zh-TW" sz="1100" dirty="0"/>
              <a:t>(</a:t>
            </a:r>
            <a:r>
              <a:rPr lang="zh-TW" altLang="en-US" sz="1100" dirty="0"/>
              <a:t> </a:t>
            </a:r>
            <a:r>
              <a:rPr lang="zh-TW" altLang="en-US" sz="1100" dirty="0" smtClean="0"/>
              <a:t>幫</a:t>
            </a:r>
            <a:r>
              <a:rPr lang="zh-TW" altLang="en-US" sz="1100" dirty="0"/>
              <a:t>我</a:t>
            </a:r>
            <a:r>
              <a:rPr lang="zh-TW" altLang="en-US" sz="1100" dirty="0" smtClean="0"/>
              <a:t>設計「清涼度」圖表 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41" name="矩形 40"/>
          <p:cNvSpPr/>
          <p:nvPr/>
        </p:nvSpPr>
        <p:spPr>
          <a:xfrm>
            <a:off x="813272" y="5778359"/>
            <a:ext cx="9925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深藍色</a:t>
            </a:r>
            <a:endParaRPr lang="zh-TW" altLang="en-US" sz="210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1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9" t="12373" r="14565" b="7988"/>
          <a:stretch/>
        </p:blipFill>
        <p:spPr>
          <a:xfrm>
            <a:off x="752064" y="3775635"/>
            <a:ext cx="1160226" cy="1386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839499" y="1161085"/>
            <a:ext cx="3915528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適合眼睛</a:t>
            </a:r>
            <a:r>
              <a:rPr lang="zh-TW" altLang="en-US" sz="17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乾</a:t>
            </a: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澀、眼疲勞、角膜炎族群</a:t>
            </a:r>
            <a:endParaRPr lang="en-US" altLang="zh-TW" sz="1750" b="1" dirty="0" smtClean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b="1" dirty="0" smtClean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低清涼感，</a:t>
            </a:r>
            <a:r>
              <a:rPr lang="zh-TW" altLang="zh-TW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添加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玻尿酸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給予眼睛充分的潤澤感。建議擔心眼乾者使用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作用</a:t>
            </a:r>
            <a:r>
              <a:rPr lang="zh-CN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</a:t>
            </a:r>
            <a:r>
              <a:rPr lang="zh-CN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睛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、保濕滋潤、助於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預防眼部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疾病。</a:t>
            </a:r>
            <a:endParaRPr lang="en-US" altLang="zh-TW" sz="1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39500" y="568824"/>
            <a:ext cx="317412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24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4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2~3</a:t>
            </a:r>
            <a:r>
              <a:rPr lang="zh-TW" altLang="en-US" sz="24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00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溫和滋潤型</a:t>
            </a:r>
            <a:endParaRPr lang="en-US" altLang="zh-TW" sz="200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7000" y="2067593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橙色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839499" y="4252806"/>
            <a:ext cx="4018501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</a:t>
            </a:r>
            <a:r>
              <a:rPr lang="zh-TW" altLang="en-US" sz="17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常配戴美瞳、畫眼妝、眼睛乾癢、分泌物多、紅血絲、眼疲勞</a:t>
            </a: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族群</a:t>
            </a:r>
            <a:endParaRPr lang="en-US" altLang="zh-TW" sz="175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戴隱眼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負擔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添加維生素B6</a:t>
            </a:r>
            <a:r>
              <a:rPr lang="en-US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促進代謝</a:t>
            </a:r>
            <a:r>
              <a:rPr lang="en-US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)+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維生素B12</a:t>
            </a:r>
            <a:r>
              <a:rPr lang="en-US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瞳孔調節功能</a:t>
            </a:r>
            <a:r>
              <a:rPr lang="en-US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。建議想放鬆眼睛者使用。</a:t>
            </a:r>
          </a:p>
          <a:p>
            <a:pPr>
              <a:lnSpc>
                <a:spcPct val="150000"/>
              </a:lnSpc>
            </a:pP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作用</a:t>
            </a:r>
            <a:r>
              <a:rPr lang="zh-CN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清潔眼</a:t>
            </a:r>
            <a:r>
              <a:rPr lang="zh-TW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睛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CN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調節</a:t>
            </a:r>
            <a:r>
              <a:rPr lang="zh-CN" altLang="en-US" sz="14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眼部機能</a:t>
            </a:r>
            <a:r>
              <a:rPr lang="zh-TW" altLang="en-US" sz="14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、促進眼部代謝。</a:t>
            </a:r>
            <a:endParaRPr lang="en-US" altLang="zh-TW" sz="14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39500" y="3660545"/>
            <a:ext cx="3915527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24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4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3~4</a:t>
            </a:r>
            <a:r>
              <a:rPr lang="zh-TW" altLang="en-US" sz="245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0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CN" altLang="en-US" sz="20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r>
              <a:rPr lang="zh-TW" altLang="en-US" sz="20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雙重維生素</a:t>
            </a:r>
            <a:endParaRPr lang="en-US" altLang="zh-TW" sz="200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57203" y="5693043"/>
            <a:ext cx="188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50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l"/>
            <a:r>
              <a:rPr lang="en-US" altLang="zh-TW" sz="1100" dirty="0"/>
              <a:t>(</a:t>
            </a:r>
            <a:r>
              <a:rPr lang="zh-TW" altLang="en-US" sz="1100" dirty="0"/>
              <a:t> </a:t>
            </a:r>
            <a:r>
              <a:rPr lang="zh-TW" altLang="en-US" sz="1100" dirty="0" smtClean="0"/>
              <a:t>幫</a:t>
            </a:r>
            <a:r>
              <a:rPr lang="zh-TW" altLang="en-US" sz="1100" dirty="0"/>
              <a:t>我</a:t>
            </a:r>
            <a:r>
              <a:rPr lang="zh-TW" altLang="en-US" sz="1100" dirty="0" smtClean="0"/>
              <a:t>設計「清涼度」圖表 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14" name="矩形 13"/>
          <p:cNvSpPr/>
          <p:nvPr/>
        </p:nvSpPr>
        <p:spPr>
          <a:xfrm>
            <a:off x="994507" y="5168755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粉色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88945" y="2588223"/>
            <a:ext cx="188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50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l"/>
            <a:r>
              <a:rPr lang="en-US" altLang="zh-TW" sz="1100" dirty="0"/>
              <a:t>(</a:t>
            </a:r>
            <a:r>
              <a:rPr lang="zh-TW" altLang="en-US" sz="1100" dirty="0"/>
              <a:t> </a:t>
            </a:r>
            <a:r>
              <a:rPr lang="zh-TW" altLang="en-US" sz="1100" dirty="0" smtClean="0"/>
              <a:t>幫</a:t>
            </a:r>
            <a:r>
              <a:rPr lang="zh-TW" altLang="en-US" sz="1100" dirty="0"/>
              <a:t>我</a:t>
            </a:r>
            <a:r>
              <a:rPr lang="zh-TW" altLang="en-US" sz="1100" dirty="0" smtClean="0"/>
              <a:t>設計「清涼度」圖表 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5" t="5285" r="13363" b="3664"/>
          <a:stretch/>
        </p:blipFill>
        <p:spPr>
          <a:xfrm>
            <a:off x="673944" y="666205"/>
            <a:ext cx="1087955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5046" r="11441" b="3303"/>
          <a:stretch/>
        </p:blipFill>
        <p:spPr>
          <a:xfrm>
            <a:off x="760328" y="479061"/>
            <a:ext cx="1123700" cy="13896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2823028" y="957679"/>
            <a:ext cx="4018501" cy="208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</a:t>
            </a:r>
            <a:r>
              <a:rPr lang="zh-TW" altLang="en-US" sz="17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不太敏感</a:t>
            </a: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、工作黨、常</a:t>
            </a:r>
            <a:r>
              <a:rPr lang="zh-TW" altLang="en-US" sz="17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配戴隱形眼鏡</a:t>
            </a: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族群</a:t>
            </a:r>
            <a:endParaRPr lang="en-US" altLang="zh-TW" sz="175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考慮</a:t>
            </a:r>
            <a:r>
              <a:rPr lang="zh-TW" altLang="en-US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到重要的眼睛，而</a:t>
            </a:r>
            <a:r>
              <a:rPr lang="zh-TW" altLang="en-US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添加益</a:t>
            </a:r>
            <a:r>
              <a:rPr lang="zh-TW" altLang="en-US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於眼部的</a:t>
            </a:r>
            <a:r>
              <a:rPr lang="en-US" altLang="zh-TW" sz="14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4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種護眼成分</a:t>
            </a:r>
            <a:r>
              <a:rPr lang="zh-TW" altLang="en-US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。建議用於預防工作一天的眼病</a:t>
            </a:r>
            <a:r>
              <a:rPr lang="zh-TW" altLang="en-US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5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作用</a:t>
            </a:r>
            <a:r>
              <a:rPr lang="zh-CN" altLang="en-US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清潔眼</a:t>
            </a:r>
            <a:r>
              <a:rPr lang="zh-TW" altLang="en-US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睛</a:t>
            </a:r>
            <a:r>
              <a:rPr lang="zh-TW" altLang="en-US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、助於預防眼病。</a:t>
            </a:r>
            <a:endParaRPr lang="en-US" altLang="zh-TW" sz="14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23030" y="365418"/>
            <a:ext cx="2745754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24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4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45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00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清涼適中型</a:t>
            </a:r>
            <a:endParaRPr lang="en-US" altLang="zh-TW" sz="200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40732" y="2397916"/>
            <a:ext cx="188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50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l"/>
            <a:r>
              <a:rPr lang="en-US" altLang="zh-TW" sz="1100" dirty="0"/>
              <a:t>(</a:t>
            </a:r>
            <a:r>
              <a:rPr lang="zh-TW" altLang="en-US" sz="1100" dirty="0"/>
              <a:t> </a:t>
            </a:r>
            <a:r>
              <a:rPr lang="zh-TW" altLang="en-US" sz="1100" dirty="0" smtClean="0"/>
              <a:t>幫</a:t>
            </a:r>
            <a:r>
              <a:rPr lang="zh-TW" altLang="en-US" sz="1100" dirty="0"/>
              <a:t>我</a:t>
            </a:r>
            <a:r>
              <a:rPr lang="zh-TW" altLang="en-US" sz="1100" dirty="0" smtClean="0"/>
              <a:t>設計「清涼度」圖表 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29" name="矩形 28"/>
          <p:cNvSpPr/>
          <p:nvPr/>
        </p:nvSpPr>
        <p:spPr>
          <a:xfrm>
            <a:off x="978036" y="1873628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黑色</a:t>
            </a:r>
            <a:endParaRPr lang="zh-TW" altLang="en-US" sz="210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12936" y="1967858"/>
            <a:ext cx="1019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種護眼成分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176326" y="2585094"/>
            <a:ext cx="10930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50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300" dirty="0"/>
              <a:t>(</a:t>
            </a:r>
            <a:r>
              <a:rPr lang="zh-TW" altLang="en-US" sz="1300" dirty="0"/>
              <a:t> </a:t>
            </a:r>
            <a:r>
              <a:rPr lang="zh-TW" altLang="en-US" sz="1300" dirty="0" smtClean="0"/>
              <a:t>設計圖標 </a:t>
            </a:r>
            <a:r>
              <a:rPr lang="en-US" altLang="zh-TW" sz="1300" dirty="0"/>
              <a:t>)</a:t>
            </a:r>
            <a:endParaRPr lang="zh-TW" altLang="en-US" sz="1300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8" t="8048" r="11802" b="5466"/>
          <a:stretch/>
        </p:blipFill>
        <p:spPr>
          <a:xfrm>
            <a:off x="673944" y="3956638"/>
            <a:ext cx="1121330" cy="1389600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2839499" y="4439730"/>
            <a:ext cx="3915528" cy="208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適合</a:t>
            </a:r>
            <a:r>
              <a:rPr lang="zh-TW" altLang="en-US" sz="17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手機控、熬夜黨、常配戴美瞳、化妝</a:t>
            </a:r>
            <a:r>
              <a:rPr lang="zh-TW" altLang="en-US" sz="17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族群</a:t>
            </a:r>
            <a:endParaRPr lang="en-US" altLang="zh-TW" sz="175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b="1" dirty="0" smtClean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添加</a:t>
            </a:r>
            <a:r>
              <a:rPr lang="zh-TW" altLang="zh-TW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角膜保護成分和維生素</a:t>
            </a:r>
            <a:r>
              <a:rPr lang="zh-TW" altLang="en-US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，具</a:t>
            </a:r>
            <a:r>
              <a:rPr lang="zh-TW" altLang="zh-TW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有涼快</a:t>
            </a:r>
            <a:r>
              <a:rPr lang="zh-TW" altLang="zh-TW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r>
              <a:rPr lang="zh-TW" altLang="zh-TW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清涼藥液</a:t>
            </a:r>
            <a:r>
              <a:rPr lang="zh-TW" altLang="zh-TW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。建議想暢爽地清洗眼睛者使用</a:t>
            </a:r>
            <a:r>
              <a:rPr lang="zh-TW" altLang="zh-TW" sz="14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5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作用</a:t>
            </a:r>
            <a:r>
              <a:rPr lang="zh-CN" altLang="en-US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清潔眼</a:t>
            </a:r>
            <a:r>
              <a:rPr lang="zh-TW" altLang="en-US" sz="14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睛、助於消炎抗菌。</a:t>
            </a:r>
            <a:endParaRPr lang="en-US" altLang="zh-TW" sz="14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39500" y="3847469"/>
            <a:ext cx="317412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清涼</a:t>
            </a:r>
            <a:r>
              <a:rPr lang="zh-TW" altLang="en-US" sz="24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45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5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000" b="1" dirty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冰涼冷爽型</a:t>
            </a:r>
            <a:endParaRPr lang="en-US" altLang="zh-TW" sz="200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83430" y="5346238"/>
            <a:ext cx="9925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 smtClean="0">
                <a:solidFill>
                  <a:srgbClr val="33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天藍色</a:t>
            </a:r>
            <a:endParaRPr lang="zh-TW" altLang="en-US" sz="2100" b="1" dirty="0">
              <a:solidFill>
                <a:srgbClr val="33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88945" y="5866868"/>
            <a:ext cx="188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50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l"/>
            <a:r>
              <a:rPr lang="en-US" altLang="zh-TW" sz="1100" dirty="0"/>
              <a:t>(</a:t>
            </a:r>
            <a:r>
              <a:rPr lang="zh-TW" altLang="en-US" sz="1100" dirty="0"/>
              <a:t> </a:t>
            </a:r>
            <a:r>
              <a:rPr lang="zh-TW" altLang="en-US" sz="1100" dirty="0" smtClean="0"/>
              <a:t>幫</a:t>
            </a:r>
            <a:r>
              <a:rPr lang="zh-TW" altLang="en-US" sz="1100" dirty="0"/>
              <a:t>我</a:t>
            </a:r>
            <a:r>
              <a:rPr lang="zh-TW" altLang="en-US" sz="1100" dirty="0" smtClean="0"/>
              <a:t>設計「清涼度」圖表 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40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69" y="0"/>
            <a:ext cx="4680508" cy="2714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" y="0"/>
            <a:ext cx="284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洗眼</a:t>
            </a:r>
            <a:r>
              <a:rPr lang="ja-JP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の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好處是什麼？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098932"/>
            <a:ext cx="546168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5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外出後，會洗手、洗隱形眼鏡，但眼睛中的髒東西能完全靠眼淚嗎？</a:t>
            </a:r>
            <a:endParaRPr lang="en-US" altLang="zh-TW" sz="15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請仔細沖洗眼睛，就能知道！</a:t>
            </a:r>
            <a:endParaRPr lang="en-US" altLang="zh-TW" sz="15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5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單靠眼淚是不能洗乾淨髒東西的，而洗眼睛能</a:t>
            </a:r>
            <a:r>
              <a:rPr lang="zh-TW" altLang="en-US" sz="1550" dirty="0" smtClean="0">
                <a:solidFill>
                  <a:srgbClr val="FF05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幫助預防眼病</a:t>
            </a:r>
            <a:r>
              <a:rPr lang="zh-TW" altLang="en-US" sz="15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5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878603" y="2731468"/>
            <a:ext cx="2265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官網示意圖，再</a:t>
            </a:r>
            <a:r>
              <a:rPr lang="zh-TW" altLang="en-US" sz="1500" dirty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設計過 </a:t>
            </a:r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198462" y="3028013"/>
            <a:ext cx="1583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內容有些修改 </a:t>
            </a:r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8260" y="3669994"/>
            <a:ext cx="4543165" cy="1902941"/>
          </a:xfrm>
          <a:prstGeom prst="roundRect">
            <a:avLst/>
          </a:prstGeom>
          <a:noFill/>
          <a:ln>
            <a:solidFill>
              <a:srgbClr val="FF054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43016" y="3795935"/>
            <a:ext cx="42218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如果讓眼睛處於很髒的狀態而置之不理，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7453" y="4348543"/>
            <a:ext cx="1954425" cy="484748"/>
          </a:xfrm>
          <a:prstGeom prst="rect">
            <a:avLst/>
          </a:prstGeom>
          <a:solidFill>
            <a:srgbClr val="FF2559"/>
          </a:solidFill>
        </p:spPr>
        <p:txBody>
          <a:bodyPr wrap="square" anchor="ctr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眼角膜可能會受</a:t>
            </a:r>
            <a:r>
              <a:rPr lang="zh-TW" altLang="en-US" sz="17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454" y="4905800"/>
            <a:ext cx="1534296" cy="484748"/>
          </a:xfrm>
          <a:prstGeom prst="rect">
            <a:avLst/>
          </a:prstGeom>
          <a:solidFill>
            <a:srgbClr val="FF2559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恐引發結膜炎</a:t>
            </a:r>
          </a:p>
        </p:txBody>
      </p:sp>
    </p:spTree>
    <p:extLst>
      <p:ext uri="{BB962C8B-B14F-4D97-AF65-F5344CB8AC3E}">
        <p14:creationId xmlns:p14="http://schemas.microsoft.com/office/powerpoint/2010/main" val="241593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64" y="0"/>
            <a:ext cx="4267202" cy="3781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1" y="0"/>
            <a:ext cx="36740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5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明亮你</a:t>
            </a:r>
            <a:r>
              <a:rPr lang="ja-JP" altLang="zh-TW" sz="25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の</a:t>
            </a:r>
            <a:r>
              <a:rPr lang="zh-TW" altLang="en-US" sz="25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雙眸</a:t>
            </a:r>
            <a:endParaRPr lang="en-US" altLang="zh-TW" sz="25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7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這個世界</a:t>
            </a:r>
            <a:r>
              <a:rPr lang="zh-TW" altLang="en-US" sz="17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不再模糊   </a:t>
            </a:r>
            <a:r>
              <a:rPr lang="zh-TW" altLang="en-US" sz="17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與清涼舒爽共鳴</a:t>
            </a:r>
            <a:endParaRPr lang="en-US" altLang="zh-TW" sz="17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380" y="1389425"/>
            <a:ext cx="1120347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眼疲勞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化妝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有殘留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異物灰塵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7020" y="1414139"/>
            <a:ext cx="1297458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眼乾澀</a:t>
            </a:r>
            <a:endParaRPr lang="en-US" altLang="zh-TW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眼鏡族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眼酸脹</a:t>
            </a:r>
            <a:endParaRPr lang="en-US" altLang="zh-TW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平時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揉眼睛</a:t>
            </a:r>
            <a:endParaRPr lang="en-US" altLang="zh-TW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54811" y="3790003"/>
            <a:ext cx="2636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廠商提供的圖，再</a:t>
            </a:r>
            <a:r>
              <a:rPr lang="zh-TW" altLang="en-US" sz="1500" dirty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設計過 </a:t>
            </a:r>
            <a:r>
              <a:rPr lang="en-US" altLang="zh-TW" sz="1500" dirty="0" smtClean="0">
                <a:solidFill>
                  <a:srgbClr val="66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500" dirty="0">
              <a:solidFill>
                <a:srgbClr val="66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6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</TotalTime>
  <Words>1304</Words>
  <Application>Microsoft Office PowerPoint</Application>
  <PresentationFormat>如螢幕大小 (4:3)</PresentationFormat>
  <Paragraphs>192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MS PGothic</vt:lpstr>
      <vt:lpstr>MS UI Gothic</vt:lpstr>
      <vt:lpstr>微軟正黑體</vt:lpstr>
      <vt:lpstr>新細明體</vt:lpstr>
      <vt:lpstr>Arial</vt:lpstr>
      <vt:lpstr>Calibri</vt:lpstr>
      <vt:lpstr>Calibri Light</vt:lpstr>
      <vt:lpstr>Microsoft Himalaya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bt</dc:creator>
  <cp:lastModifiedBy>bt</cp:lastModifiedBy>
  <cp:revision>80</cp:revision>
  <dcterms:created xsi:type="dcterms:W3CDTF">2019-02-15T06:39:34Z</dcterms:created>
  <dcterms:modified xsi:type="dcterms:W3CDTF">2019-02-20T01:47:35Z</dcterms:modified>
</cp:coreProperties>
</file>